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13FCF-8A7E-4CE4-8E7F-46BB18B23092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A9662-D912-480C-88BB-6108EE7D4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85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F24DC7-D17F-47F6-97CD-79A8C4B0B5FA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EC07A2-45B6-4C8D-9B87-2A99EE937606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C7D5855-75C5-434D-80C3-FD31E2EC329B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5602A5-24BA-4E18-AFFA-5960EC2F3765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931C0D-9689-43CC-8911-2C360154CB04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35557A-3FC6-4E9A-85E2-920B4CE2A502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4CA38C-A946-4196-A337-64CFA79B2874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4D60A1-0FFF-43F7-A277-B219FAF96655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044-EB5D-45B8-BEE0-10103B7387F4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0A6F-DA18-4FB8-B03D-CD889F9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0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044-EB5D-45B8-BEE0-10103B7387F4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0A6F-DA18-4FB8-B03D-CD889F9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0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044-EB5D-45B8-BEE0-10103B7387F4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0A6F-DA18-4FB8-B03D-CD889F9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044-EB5D-45B8-BEE0-10103B7387F4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0A6F-DA18-4FB8-B03D-CD889F9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8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044-EB5D-45B8-BEE0-10103B7387F4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0A6F-DA18-4FB8-B03D-CD889F9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7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044-EB5D-45B8-BEE0-10103B7387F4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0A6F-DA18-4FB8-B03D-CD889F9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044-EB5D-45B8-BEE0-10103B7387F4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0A6F-DA18-4FB8-B03D-CD889F9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17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044-EB5D-45B8-BEE0-10103B7387F4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0A6F-DA18-4FB8-B03D-CD889F9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36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044-EB5D-45B8-BEE0-10103B7387F4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0A6F-DA18-4FB8-B03D-CD889F9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4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044-EB5D-45B8-BEE0-10103B7387F4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0A6F-DA18-4FB8-B03D-CD889F9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5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F044-EB5D-45B8-BEE0-10103B7387F4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0A6F-DA18-4FB8-B03D-CD889F9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1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5F044-EB5D-45B8-BEE0-10103B7387F4}" type="datetimeFigureOut">
              <a:rPr lang="en-GB" smtClean="0"/>
              <a:t>13/12/2011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0A6F-DA18-4FB8-B03D-CD889F9D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0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285875"/>
            <a:ext cx="7772400" cy="18859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br>
              <a:rPr lang="ru-RU" sz="6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</a:t>
            </a:r>
            <a:r>
              <a:rPr lang="en-US" sz="6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ЕГЭ. Часть С </a:t>
            </a:r>
            <a:endParaRPr lang="ru-RU" sz="6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3571875"/>
            <a:ext cx="785495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Учитель: Кузьмина Л. 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№623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</a:p>
        </p:txBody>
      </p:sp>
      <p:sp>
        <p:nvSpPr>
          <p:cNvPr id="19459" name="Текст 3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endParaRPr lang="en-US" smtClean="0">
              <a:latin typeface="Corbel" pitchFamily="34" charset="0"/>
            </a:endParaRPr>
          </a:p>
        </p:txBody>
      </p:sp>
      <p:sp>
        <p:nvSpPr>
          <p:cNvPr id="19460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endParaRPr lang="en-US" smtClean="0">
              <a:latin typeface="Corbel" pitchFamily="34" charset="0"/>
            </a:endParaRPr>
          </a:p>
        </p:txBody>
      </p:sp>
      <p:pic>
        <p:nvPicPr>
          <p:cNvPr id="19461" name="Содержимое 7" descr="img007copy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285875"/>
            <a:ext cx="8175625" cy="1717675"/>
          </a:xfrm>
          <a:ln>
            <a:headEnd/>
            <a:tailEnd/>
          </a:ln>
        </p:spPr>
      </p:pic>
      <p:pic>
        <p:nvPicPr>
          <p:cNvPr id="19462" name="Picture 2" descr="C:\Documents and Settings\Кто-то\Рабочий стол\скан\img010 copy 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143250"/>
            <a:ext cx="5668963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3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281" y="764704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</a:t>
            </a:r>
            <a:br>
              <a:rPr lang="ru-RU" sz="49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автора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 descr="C:\Documents and Settings\Кто-то\Рабочий стол\скан\img011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3334">
            <a:off x="275940" y="906618"/>
            <a:ext cx="45339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C:\Documents and Settings\Кто-то\Рабочий стол\скан\img016 copy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571750"/>
            <a:ext cx="4697413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3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Своя позиция</a:t>
            </a:r>
          </a:p>
        </p:txBody>
      </p:sp>
      <p:pic>
        <p:nvPicPr>
          <p:cNvPr id="21507" name="Picture 3" descr="C:\Documents and Settings\Кто-то\Рабочий стол\скан\img008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286000"/>
            <a:ext cx="52514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Аргументы</a:t>
            </a:r>
          </a:p>
        </p:txBody>
      </p:sp>
      <p:pic>
        <p:nvPicPr>
          <p:cNvPr id="22531" name="Picture 2" descr="C:\Documents and Settings\Кто-то\Рабочий стол\скан\img009 cop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5325" y="2362200"/>
            <a:ext cx="5213350" cy="3535363"/>
          </a:xfrm>
        </p:spPr>
      </p:pic>
    </p:spTree>
    <p:extLst>
      <p:ext uri="{BB962C8B-B14F-4D97-AF65-F5344CB8AC3E}">
        <p14:creationId xmlns:p14="http://schemas.microsoft.com/office/powerpoint/2010/main" val="37147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Corbel" pitchFamily="34" charset="0"/>
            </a:endParaRPr>
          </a:p>
        </p:txBody>
      </p:sp>
      <p:pic>
        <p:nvPicPr>
          <p:cNvPr id="23555" name="Picture 3" descr="C:\Documents and Settings\Кто-то\Рабочий стол\скан\img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63" y="-142875"/>
            <a:ext cx="9837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Corbel" pitchFamily="34" charset="0"/>
            </a:endParaRPr>
          </a:p>
        </p:txBody>
      </p:sp>
      <p:pic>
        <p:nvPicPr>
          <p:cNvPr id="24580" name="Picture 2" descr="C:\Documents and Settings\Кто-то\Рабочий стол\скан\img006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01625"/>
            <a:ext cx="4967287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0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145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Клише</a:t>
            </a:r>
          </a:p>
        </p:txBody>
      </p:sp>
      <p:pic>
        <p:nvPicPr>
          <p:cNvPr id="25603" name="Picture 2" descr="C:\Documents and Settings\Кто-то\Рабочий стол\скан\img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38830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C:\Documents and Settings\Кто-то\Рабочий стол\скан\img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143000"/>
            <a:ext cx="4705350" cy="721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5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Экран (4:3)</PresentationFormat>
  <Paragraphs>17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Русский язык Подготовка к ЕГЭ. Часть С </vt:lpstr>
      <vt:lpstr>Проблема </vt:lpstr>
      <vt:lpstr>Позиция    автора.</vt:lpstr>
      <vt:lpstr>Своя позиция</vt:lpstr>
      <vt:lpstr>Аргументы</vt:lpstr>
      <vt:lpstr>Презентация PowerPoint</vt:lpstr>
      <vt:lpstr>Презентация PowerPoint</vt:lpstr>
      <vt:lpstr>Клише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Подготовка к ЕГЭ. Часть С </dc:title>
  <dc:creator>Romal</dc:creator>
  <cp:lastModifiedBy>Romal</cp:lastModifiedBy>
  <cp:revision>1</cp:revision>
  <dcterms:created xsi:type="dcterms:W3CDTF">2011-12-13T17:44:10Z</dcterms:created>
  <dcterms:modified xsi:type="dcterms:W3CDTF">2011-12-13T17:45:39Z</dcterms:modified>
</cp:coreProperties>
</file>